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7" r:id="rId3"/>
    <p:sldId id="279" r:id="rId4"/>
    <p:sldId id="281" r:id="rId5"/>
    <p:sldId id="282" r:id="rId6"/>
    <p:sldId id="280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28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0CED1-0BD3-437E-982C-E8005E10CB37}" type="datetimeFigureOut">
              <a:rPr lang="ko-KR" altLang="en-US" smtClean="0"/>
              <a:t>2018-08-21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4E85E-8821-4C68-8974-5856219E9F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9362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4E85E-8821-4C68-8974-5856219E9FF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734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4E85E-8821-4C68-8974-5856219E9FF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46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 rot="19140000">
            <a:off x="3065043" y="1819936"/>
            <a:ext cx="5535155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600" b="1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altLang="ko-KR" dirty="0" smtClean="0"/>
              <a:t>2018 </a:t>
            </a:r>
            <a:r>
              <a:rPr lang="ko-KR" altLang="en-US" dirty="0" smtClean="0"/>
              <a:t>전문교과 </a:t>
            </a:r>
            <a:r>
              <a:rPr lang="en-US" altLang="ko-KR" dirty="0" smtClean="0"/>
              <a:t>Ⅱ </a:t>
            </a:r>
            <a:r>
              <a:rPr lang="ko-KR" altLang="en-US" dirty="0" smtClean="0"/>
              <a:t>교수</a:t>
            </a:r>
            <a:r>
              <a:rPr lang="en-US" altLang="ko-KR" dirty="0" smtClean="0"/>
              <a:t>·</a:t>
            </a:r>
            <a:r>
              <a:rPr lang="ko-KR" altLang="en-US" dirty="0" smtClean="0"/>
              <a:t>학습 자료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7904" y="6424756"/>
            <a:ext cx="4724400" cy="27432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(</a:t>
            </a:r>
            <a:r>
              <a:rPr lang="ko-KR" altLang="en-US" dirty="0" smtClean="0"/>
              <a:t>과목명</a:t>
            </a:r>
            <a:r>
              <a:rPr lang="en-US" altLang="ko-KR" dirty="0" smtClean="0"/>
              <a:t>)_(</a:t>
            </a:r>
            <a:r>
              <a:rPr lang="ko-KR" altLang="en-US" dirty="0" err="1" smtClean="0"/>
              <a:t>학습모듈명</a:t>
            </a:r>
            <a:r>
              <a:rPr lang="en-US" altLang="ko-KR" dirty="0" smtClean="0"/>
              <a:t>)_</a:t>
            </a:r>
            <a:r>
              <a:rPr lang="ko-KR" altLang="en-US" dirty="0" smtClean="0"/>
              <a:t>학습 </a:t>
            </a:r>
            <a:r>
              <a:rPr lang="en-US" altLang="ko-KR" dirty="0" smtClean="0"/>
              <a:t>[</a:t>
            </a:r>
            <a:r>
              <a:rPr lang="ko-KR" altLang="en-US" dirty="0" smtClean="0"/>
              <a:t>번호</a:t>
            </a:r>
            <a:r>
              <a:rPr lang="en-US" altLang="ko-KR" dirty="0" smtClean="0"/>
              <a:t>]_</a:t>
            </a:r>
            <a:r>
              <a:rPr lang="ko-KR" altLang="en-US" dirty="0" smtClean="0"/>
              <a:t>유형 </a:t>
            </a:r>
            <a:r>
              <a:rPr lang="en-US" altLang="ko-KR" dirty="0" smtClean="0"/>
              <a:t>Ⅱ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1428" y="6310456"/>
            <a:ext cx="502920" cy="502920"/>
          </a:xfrm>
        </p:spPr>
        <p:txBody>
          <a:bodyPr/>
          <a:lstStyle/>
          <a:p>
            <a:fld id="{3C203B44-7224-4AD4-9439-861CD1E3978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" name="그림 5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810" b="97143" l="6970" r="87273">
                        <a14:foregroundMark x1="55758" y1="37143" x2="55758" y2="37143"/>
                        <a14:foregroundMark x1="54242" y1="53333" x2="54242" y2="53333"/>
                        <a14:foregroundMark x1="66667" y1="36190" x2="66667" y2="36190"/>
                        <a14:foregroundMark x1="68182" y1="53333" x2="68182" y2="53333"/>
                        <a14:foregroundMark x1="75152" y1="38095" x2="75152" y2="38095"/>
                        <a14:foregroundMark x1="78485" y1="59048" x2="78485" y2="59048"/>
                        <a14:foregroundMark x1="16667" y1="29524" x2="16667" y2="29524"/>
                        <a14:foregroundMark x1="33333" y1="18095" x2="33333" y2="18095"/>
                        <a14:foregroundMark x1="33030" y1="58095" x2="33030" y2="580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648" y="5805264"/>
            <a:ext cx="1008112" cy="319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6635" y1="42500" x2="6635" y2="42500"/>
                        <a14:foregroundMark x1="47393" y1="32500" x2="47393" y2="32500"/>
                        <a14:foregroundMark x1="49289" y1="65000" x2="49289" y2="65000"/>
                        <a14:foregroundMark x1="53555" y1="37500" x2="53555" y2="37500"/>
                        <a14:foregroundMark x1="59242" y1="32500" x2="59242" y2="32500"/>
                        <a14:foregroundMark x1="59716" y1="55000" x2="59716" y2="55000"/>
                        <a14:foregroundMark x1="64929" y1="37500" x2="64929" y2="37500"/>
                        <a14:foregroundMark x1="65403" y1="57500" x2="65403" y2="57500"/>
                        <a14:foregroundMark x1="69194" y1="37500" x2="69194" y2="37500"/>
                        <a14:foregroundMark x1="70616" y1="50000" x2="70616" y2="50000"/>
                        <a14:foregroundMark x1="74882" y1="35000" x2="74882" y2="35000"/>
                        <a14:foregroundMark x1="76303" y1="60000" x2="76303" y2="60000"/>
                        <a14:foregroundMark x1="80569" y1="35000" x2="80569" y2="35000"/>
                        <a14:foregroundMark x1="83412" y1="37500" x2="83412" y2="37500"/>
                        <a14:foregroundMark x1="87204" y1="35000" x2="87204" y2="35000"/>
                        <a14:foregroundMark x1="90047" y1="35000" x2="90047" y2="35000"/>
                        <a14:foregroundMark x1="88152" y1="57500" x2="88152" y2="57500"/>
                        <a14:foregroundMark x1="94313" y1="32500" x2="94313" y2="32500"/>
                        <a14:foregroundMark x1="95261" y1="60000" x2="95261" y2="60000"/>
                        <a14:foregroundMark x1="36967" y1="35000" x2="36967" y2="35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776" y="5842393"/>
            <a:ext cx="1294720" cy="24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7904" y="6423620"/>
            <a:ext cx="4724400" cy="274320"/>
          </a:xfrm>
        </p:spPr>
        <p:txBody>
          <a:bodyPr/>
          <a:lstStyle>
            <a:lvl1pPr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en-US" altLang="ko-KR" smtClean="0"/>
              <a:t>(</a:t>
            </a:r>
            <a:r>
              <a:rPr lang="ko-KR" altLang="en-US" smtClean="0"/>
              <a:t>비서</a:t>
            </a:r>
            <a:r>
              <a:rPr lang="en-US" altLang="ko-KR" smtClean="0"/>
              <a:t>)_(</a:t>
            </a:r>
            <a:r>
              <a:rPr lang="ko-KR" altLang="en-US" smtClean="0"/>
              <a:t>경영진 지원 업무</a:t>
            </a:r>
            <a:r>
              <a:rPr lang="en-US" altLang="ko-KR" smtClean="0"/>
              <a:t>)_</a:t>
            </a:r>
            <a:r>
              <a:rPr lang="ko-KR" altLang="en-US" smtClean="0"/>
              <a:t>학습 </a:t>
            </a:r>
            <a:r>
              <a:rPr lang="en-US" altLang="ko-KR" smtClean="0"/>
              <a:t>[1]_</a:t>
            </a:r>
            <a:r>
              <a:rPr lang="ko-KR" altLang="en-US" smtClean="0"/>
              <a:t>유형 </a:t>
            </a:r>
            <a:r>
              <a:rPr lang="en-US" altLang="ko-KR" smtClean="0"/>
              <a:t>Ⅱ</a:t>
            </a:r>
            <a:endParaRPr lang="ko-KR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1428" y="6309320"/>
            <a:ext cx="502920" cy="502920"/>
          </a:xfrm>
        </p:spPr>
        <p:txBody>
          <a:bodyPr/>
          <a:lstStyle/>
          <a:p>
            <a:fld id="{3C203B44-7224-4AD4-9439-861CD1E397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7904" y="6423620"/>
            <a:ext cx="4724400" cy="274320"/>
          </a:xfrm>
        </p:spPr>
        <p:txBody>
          <a:bodyPr/>
          <a:lstStyle>
            <a:lvl1pPr>
              <a:defRPr sz="1050" b="1">
                <a:solidFill>
                  <a:schemeClr val="bg1"/>
                </a:solidFill>
              </a:defRPr>
            </a:lvl1pPr>
          </a:lstStyle>
          <a:p>
            <a:r>
              <a:rPr lang="en-US" altLang="ko-KR" smtClean="0"/>
              <a:t>(</a:t>
            </a:r>
            <a:r>
              <a:rPr lang="ko-KR" altLang="en-US" smtClean="0"/>
              <a:t>비서</a:t>
            </a:r>
            <a:r>
              <a:rPr lang="en-US" altLang="ko-KR" smtClean="0"/>
              <a:t>)_(</a:t>
            </a:r>
            <a:r>
              <a:rPr lang="ko-KR" altLang="en-US" smtClean="0"/>
              <a:t>경영진 지원 업무</a:t>
            </a:r>
            <a:r>
              <a:rPr lang="en-US" altLang="ko-KR" smtClean="0"/>
              <a:t>)_</a:t>
            </a:r>
            <a:r>
              <a:rPr lang="ko-KR" altLang="en-US" smtClean="0"/>
              <a:t>학습 </a:t>
            </a:r>
            <a:r>
              <a:rPr lang="en-US" altLang="ko-KR" smtClean="0"/>
              <a:t>[1]_</a:t>
            </a:r>
            <a:r>
              <a:rPr lang="ko-KR" altLang="en-US" smtClean="0"/>
              <a:t>유형 </a:t>
            </a:r>
            <a:r>
              <a:rPr lang="en-US" altLang="ko-KR" smtClean="0"/>
              <a:t>Ⅱ</a:t>
            </a:r>
            <a:endParaRPr lang="ko-KR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1428" y="6309320"/>
            <a:ext cx="502920" cy="502920"/>
          </a:xfrm>
        </p:spPr>
        <p:txBody>
          <a:bodyPr/>
          <a:lstStyle/>
          <a:p>
            <a:fld id="{3C203B44-7224-4AD4-9439-861CD1E397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942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ko-KR" smtClean="0"/>
              <a:t>(</a:t>
            </a:r>
            <a:r>
              <a:rPr lang="ko-KR" altLang="en-US" smtClean="0"/>
              <a:t>과목명</a:t>
            </a:r>
            <a:r>
              <a:rPr lang="en-US" altLang="ko-KR" smtClean="0"/>
              <a:t>)_(</a:t>
            </a:r>
            <a:r>
              <a:rPr lang="ko-KR" altLang="en-US" smtClean="0"/>
              <a:t>학습모듈명</a:t>
            </a:r>
            <a:r>
              <a:rPr lang="en-US" altLang="ko-KR" smtClean="0"/>
              <a:t>)_</a:t>
            </a:r>
            <a:r>
              <a:rPr lang="ko-KR" altLang="en-US" smtClean="0"/>
              <a:t>학습 </a:t>
            </a:r>
            <a:r>
              <a:rPr lang="en-US" altLang="ko-KR" smtClean="0"/>
              <a:t>[</a:t>
            </a:r>
            <a:r>
              <a:rPr lang="ko-KR" altLang="en-US" smtClean="0"/>
              <a:t>번호</a:t>
            </a:r>
            <a:r>
              <a:rPr lang="en-US" altLang="ko-KR" smtClean="0"/>
              <a:t>]_</a:t>
            </a:r>
            <a:r>
              <a:rPr lang="ko-KR" altLang="en-US" smtClean="0"/>
              <a:t>유형 </a:t>
            </a:r>
            <a:r>
              <a:rPr lang="en-US" altLang="ko-KR" smtClean="0"/>
              <a:t>Ⅱ</a:t>
            </a: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직사각형 5"/>
          <p:cNvSpPr/>
          <p:nvPr userDrawn="1"/>
        </p:nvSpPr>
        <p:spPr>
          <a:xfrm>
            <a:off x="122" y="-86397"/>
            <a:ext cx="9047926" cy="2291261"/>
          </a:xfrm>
          <a:prstGeom prst="rect">
            <a:avLst/>
          </a:prstGeom>
          <a:solidFill>
            <a:srgbClr val="3896B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89878" y="44624"/>
            <a:ext cx="8868414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317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-108520" y="-99392"/>
            <a:ext cx="9505056" cy="1008112"/>
          </a:xfrm>
          <a:prstGeom prst="rect">
            <a:avLst/>
          </a:prstGeom>
          <a:solidFill>
            <a:srgbClr val="3896B3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-2382" y="6237312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6237971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6064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423620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altLang="ko-KR" dirty="0" smtClean="0"/>
              <a:t>(</a:t>
            </a:r>
            <a:r>
              <a:rPr lang="ko-KR" altLang="en-US" dirty="0" smtClean="0"/>
              <a:t>과목명</a:t>
            </a:r>
            <a:r>
              <a:rPr lang="en-US" altLang="ko-KR" dirty="0" smtClean="0"/>
              <a:t>)_(</a:t>
            </a:r>
            <a:r>
              <a:rPr lang="ko-KR" altLang="en-US" dirty="0" err="1" smtClean="0"/>
              <a:t>학습모듈명</a:t>
            </a:r>
            <a:r>
              <a:rPr lang="en-US" altLang="ko-KR" dirty="0" smtClean="0"/>
              <a:t>)_</a:t>
            </a:r>
            <a:r>
              <a:rPr lang="ko-KR" altLang="en-US" dirty="0" smtClean="0"/>
              <a:t>학습 </a:t>
            </a:r>
            <a:r>
              <a:rPr lang="en-US" altLang="ko-KR" dirty="0" smtClean="0"/>
              <a:t>[</a:t>
            </a:r>
            <a:r>
              <a:rPr lang="ko-KR" altLang="en-US" dirty="0" smtClean="0"/>
              <a:t>번호</a:t>
            </a:r>
            <a:r>
              <a:rPr lang="en-US" altLang="ko-KR" dirty="0" smtClean="0"/>
              <a:t>]_</a:t>
            </a:r>
            <a:r>
              <a:rPr lang="ko-KR" altLang="en-US" dirty="0" smtClean="0"/>
              <a:t>유형 </a:t>
            </a:r>
            <a:r>
              <a:rPr lang="en-US" altLang="ko-KR" dirty="0" smtClean="0"/>
              <a:t>Ⅱ</a:t>
            </a:r>
            <a:endParaRPr lang="ko-KR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309320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C203B44-7224-4AD4-9439-861CD1E3978C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dt="0"/>
  <p:txStyles>
    <p:titleStyle>
      <a:lvl1pPr algn="l" defTabSz="914400" rtl="0" eaLnBrk="1" latinLnBrk="1" hangingPunct="1">
        <a:spcBef>
          <a:spcPct val="0"/>
        </a:spcBef>
        <a:buNone/>
        <a:defRPr sz="28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1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19140000">
            <a:off x="625931" y="1622369"/>
            <a:ext cx="6279544" cy="1204306"/>
          </a:xfrm>
        </p:spPr>
        <p:txBody>
          <a:bodyPr/>
          <a:lstStyle/>
          <a:p>
            <a:pPr algn="ctr"/>
            <a:r>
              <a:rPr lang="ko-KR" altLang="en-US" dirty="0" smtClean="0"/>
              <a:t>용접 </a:t>
            </a:r>
            <a:r>
              <a:rPr lang="ko-KR" altLang="en-US" dirty="0" err="1" smtClean="0"/>
              <a:t>비드의</a:t>
            </a:r>
            <a:r>
              <a:rPr lang="ko-KR" altLang="en-US" dirty="0" smtClean="0"/>
              <a:t> 양호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불량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979712" y="6424756"/>
            <a:ext cx="6452592" cy="274320"/>
          </a:xfrm>
        </p:spPr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err="1" smtClean="0"/>
              <a:t>가스텅스텐아크용접</a:t>
            </a:r>
            <a:r>
              <a:rPr lang="en-US" altLang="ko-KR" dirty="0" smtClean="0"/>
              <a:t>)_(</a:t>
            </a:r>
            <a:r>
              <a:rPr lang="ko-KR" altLang="en-US" dirty="0" err="1" smtClean="0"/>
              <a:t>가스텅스텐아크용접</a:t>
            </a:r>
            <a:r>
              <a:rPr lang="ko-KR" altLang="en-US" dirty="0" smtClean="0"/>
              <a:t> </a:t>
            </a:r>
            <a:r>
              <a:rPr lang="ko-KR" altLang="en-US" dirty="0" smtClean="0"/>
              <a:t>검사 및 보수용접하기</a:t>
            </a:r>
            <a:r>
              <a:rPr lang="en-US" altLang="ko-KR" dirty="0" smtClean="0"/>
              <a:t>)_</a:t>
            </a:r>
            <a:r>
              <a:rPr lang="ko-KR" altLang="en-US" dirty="0" smtClean="0"/>
              <a:t>학습 </a:t>
            </a:r>
            <a:r>
              <a:rPr lang="en-US" altLang="ko-KR" dirty="0" smtClean="0"/>
              <a:t>[1]_</a:t>
            </a:r>
            <a:r>
              <a:rPr lang="ko-KR" altLang="en-US" dirty="0" smtClean="0"/>
              <a:t>유형 </a:t>
            </a:r>
            <a:r>
              <a:rPr lang="en-US" altLang="ko-KR" dirty="0" smtClean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881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가스가 배출되지 </a:t>
            </a:r>
            <a:r>
              <a:rPr lang="ko-KR" altLang="en-US" dirty="0" smtClean="0"/>
              <a:t>않은 </a:t>
            </a:r>
            <a:r>
              <a:rPr lang="ko-KR" altLang="en-US" dirty="0" err="1" smtClean="0"/>
              <a:t>비드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997" y="2780928"/>
            <a:ext cx="5660005" cy="1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9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전압이 높은 </a:t>
            </a:r>
            <a:r>
              <a:rPr lang="ko-KR" altLang="en-US" dirty="0" err="1" smtClean="0"/>
              <a:t>비드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852936"/>
            <a:ext cx="5711537" cy="1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9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전류 과대한 </a:t>
            </a:r>
            <a:r>
              <a:rPr lang="ko-KR" altLang="en-US" dirty="0" err="1" smtClean="0"/>
              <a:t>비드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852936"/>
            <a:ext cx="5690250" cy="1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9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전류 과소한 </a:t>
            </a:r>
            <a:r>
              <a:rPr lang="ko-KR" altLang="en-US" dirty="0" err="1" smtClean="0"/>
              <a:t>비드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000" y="2780928"/>
            <a:ext cx="5670000" cy="1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9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학습목표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576" y="1484784"/>
            <a:ext cx="7520940" cy="3579849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buAutoNum type="arabicPeriod"/>
            </a:pPr>
            <a:r>
              <a:rPr lang="ko-KR" altLang="en-US" sz="1800" dirty="0" err="1" smtClean="0"/>
              <a:t>용접부</a:t>
            </a:r>
            <a:r>
              <a:rPr lang="ko-KR" altLang="en-US" sz="1800" dirty="0" smtClean="0"/>
              <a:t> </a:t>
            </a:r>
            <a:r>
              <a:rPr lang="ko-KR" altLang="en-US" sz="1800" dirty="0"/>
              <a:t>외관검사를 할 수 있다</a:t>
            </a:r>
            <a:r>
              <a:rPr lang="en-US" altLang="ko-KR" sz="1800" dirty="0" smtClean="0"/>
              <a:t>.</a:t>
            </a:r>
          </a:p>
          <a:p>
            <a:pPr fontAlgn="base">
              <a:lnSpc>
                <a:spcPct val="150000"/>
              </a:lnSpc>
              <a:buAutoNum type="arabicPeriod"/>
            </a:pPr>
            <a:r>
              <a:rPr lang="ko-KR" altLang="en-US" sz="1800" dirty="0" smtClean="0"/>
              <a:t>도면에 </a:t>
            </a:r>
            <a:r>
              <a:rPr lang="ko-KR" altLang="en-US" sz="1800" dirty="0"/>
              <a:t>따라 용접부의 치수를 검사 할 수 있다</a:t>
            </a:r>
            <a:r>
              <a:rPr lang="en-US" altLang="ko-KR" sz="1800" dirty="0" smtClean="0"/>
              <a:t>.</a:t>
            </a:r>
          </a:p>
          <a:p>
            <a:pPr fontAlgn="base">
              <a:lnSpc>
                <a:spcPct val="150000"/>
              </a:lnSpc>
              <a:buAutoNum type="arabicPeriod"/>
            </a:pPr>
            <a:r>
              <a:rPr lang="ko-KR" altLang="en-US" sz="1800" dirty="0" smtClean="0"/>
              <a:t>용접부의 </a:t>
            </a:r>
            <a:r>
              <a:rPr lang="ko-KR" altLang="en-US" sz="1800" dirty="0"/>
              <a:t>변형상태를 검사 할 수 있다</a:t>
            </a:r>
            <a:r>
              <a:rPr lang="en-US" altLang="ko-KR" sz="1800" dirty="0" smtClean="0"/>
              <a:t>.</a:t>
            </a:r>
          </a:p>
          <a:p>
            <a:pPr fontAlgn="base">
              <a:lnSpc>
                <a:spcPct val="150000"/>
              </a:lnSpc>
              <a:buAutoNum type="arabicPeriod"/>
            </a:pPr>
            <a:r>
              <a:rPr lang="ko-KR" altLang="en-US" sz="1800" dirty="0" smtClean="0"/>
              <a:t>작업지침서에 </a:t>
            </a:r>
            <a:r>
              <a:rPr lang="ko-KR" altLang="en-US" sz="1800" dirty="0"/>
              <a:t>따라 일부 비파괴검사를 할 수 있다</a:t>
            </a:r>
            <a:r>
              <a:rPr lang="en-US" altLang="ko-KR" sz="1800" dirty="0"/>
              <a:t>.</a:t>
            </a:r>
            <a:endParaRPr lang="ko-KR" altLang="en-US" sz="1800" dirty="0"/>
          </a:p>
          <a:p>
            <a:pPr fontAlgn="base">
              <a:lnSpc>
                <a:spcPct val="150000"/>
              </a:lnSpc>
              <a:buAutoNum type="arabicPeriod"/>
            </a:pP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err="1" smtClean="0"/>
              <a:t>가스텅스텐아크용접</a:t>
            </a:r>
            <a:r>
              <a:rPr lang="en-US" altLang="ko-KR" dirty="0" smtClean="0"/>
              <a:t>)_(</a:t>
            </a:r>
            <a:r>
              <a:rPr lang="ko-KR" altLang="en-US" dirty="0" err="1" smtClean="0"/>
              <a:t>가스텅스텐아크용접</a:t>
            </a:r>
            <a:r>
              <a:rPr lang="ko-KR" altLang="en-US" dirty="0" smtClean="0"/>
              <a:t> </a:t>
            </a:r>
            <a:r>
              <a:rPr lang="ko-KR" altLang="en-US" dirty="0" smtClean="0"/>
              <a:t>검사 및 보수용접하기</a:t>
            </a:r>
            <a:r>
              <a:rPr lang="en-US" altLang="ko-KR" dirty="0" smtClean="0"/>
              <a:t>)_</a:t>
            </a:r>
            <a:r>
              <a:rPr lang="ko-KR" altLang="en-US" dirty="0" smtClean="0"/>
              <a:t>학습 </a:t>
            </a:r>
            <a:r>
              <a:rPr lang="en-US" altLang="ko-KR" dirty="0" smtClean="0"/>
              <a:t>[1]_</a:t>
            </a:r>
            <a:r>
              <a:rPr lang="ko-KR" altLang="en-US" dirty="0" smtClean="0"/>
              <a:t>유형 </a:t>
            </a:r>
            <a:r>
              <a:rPr lang="en-US" altLang="ko-KR" dirty="0" smtClean="0"/>
              <a:t>Ⅱ</a:t>
            </a:r>
            <a:endParaRPr lang="ko-KR" alt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786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2123728" y="6423620"/>
            <a:ext cx="6118186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652438" cy="548640"/>
          </a:xfrm>
        </p:spPr>
        <p:txBody>
          <a:bodyPr/>
          <a:lstStyle/>
          <a:p>
            <a:pPr algn="ctr"/>
            <a:r>
              <a:rPr lang="ko-KR" altLang="en-US" sz="3200" dirty="0" err="1" smtClean="0"/>
              <a:t>비드</a:t>
            </a:r>
            <a:r>
              <a:rPr lang="ko-KR" altLang="en-US" sz="3200" dirty="0" smtClean="0"/>
              <a:t> 운봉상태의 양 </a:t>
            </a:r>
            <a:r>
              <a:rPr lang="en-US" altLang="ko-KR" sz="3200" dirty="0" smtClean="0"/>
              <a:t>&amp; </a:t>
            </a:r>
            <a:r>
              <a:rPr lang="ko-KR" altLang="en-US" sz="3200" dirty="0" smtClean="0"/>
              <a:t>부</a:t>
            </a:r>
            <a:endParaRPr lang="ko-KR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01632"/>
            <a:ext cx="6120680" cy="3743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62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2123728" y="6423620"/>
            <a:ext cx="6118186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652438" cy="548640"/>
          </a:xfrm>
        </p:spPr>
        <p:txBody>
          <a:bodyPr/>
          <a:lstStyle/>
          <a:p>
            <a:pPr algn="ctr"/>
            <a:r>
              <a:rPr lang="ko-KR" altLang="en-US" sz="3200" dirty="0" err="1" smtClean="0"/>
              <a:t>필렛</a:t>
            </a:r>
            <a:r>
              <a:rPr lang="ko-KR" altLang="en-US" sz="3200" dirty="0" smtClean="0"/>
              <a:t> 용접부의 검사</a:t>
            </a:r>
            <a:endParaRPr lang="ko-KR" alt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7" y="3068960"/>
            <a:ext cx="8837358" cy="2224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103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2123728" y="6423620"/>
            <a:ext cx="6118186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5</a:t>
            </a:fld>
            <a:endParaRPr lang="ko-KR" altLang="en-US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652438" cy="548640"/>
          </a:xfrm>
        </p:spPr>
        <p:txBody>
          <a:bodyPr/>
          <a:lstStyle/>
          <a:p>
            <a:pPr algn="ctr"/>
            <a:r>
              <a:rPr lang="ko-KR" altLang="en-US" sz="3200" dirty="0" smtClean="0"/>
              <a:t>용접 </a:t>
            </a:r>
            <a:r>
              <a:rPr lang="ko-KR" altLang="en-US" sz="3200" dirty="0" err="1" smtClean="0"/>
              <a:t>비드의</a:t>
            </a:r>
            <a:r>
              <a:rPr lang="ko-KR" altLang="en-US" sz="3200" dirty="0" smtClean="0"/>
              <a:t> 양 </a:t>
            </a:r>
            <a:r>
              <a:rPr lang="en-US" altLang="ko-KR" sz="3200" dirty="0" smtClean="0"/>
              <a:t>&amp; </a:t>
            </a:r>
            <a:r>
              <a:rPr lang="ko-KR" altLang="en-US" sz="3200" dirty="0" smtClean="0"/>
              <a:t>부</a:t>
            </a:r>
            <a:endParaRPr lang="ko-KR" alt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2492896"/>
            <a:ext cx="7829550" cy="345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065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양호한 </a:t>
            </a:r>
            <a:r>
              <a:rPr lang="ko-KR" altLang="en-US" dirty="0" err="1" smtClean="0"/>
              <a:t>비드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36912"/>
            <a:ext cx="5827780" cy="1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137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가늘고 속도 빠른 </a:t>
            </a:r>
            <a:r>
              <a:rPr lang="ko-KR" altLang="en-US" dirty="0" err="1" smtClean="0"/>
              <a:t>비드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877" y="2636912"/>
            <a:ext cx="5869881" cy="1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9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느리고 속도 </a:t>
            </a:r>
            <a:r>
              <a:rPr lang="ko-KR" altLang="en-US" dirty="0" smtClean="0"/>
              <a:t>불량한 </a:t>
            </a:r>
            <a:r>
              <a:rPr lang="ko-KR" altLang="en-US" dirty="0" err="1" smtClean="0"/>
              <a:t>비드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002" y="2780928"/>
            <a:ext cx="5679995" cy="1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9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전압이 낮은 </a:t>
            </a:r>
            <a:r>
              <a:rPr lang="ko-KR" altLang="en-US" dirty="0" err="1" smtClean="0"/>
              <a:t>비드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835696" y="6423620"/>
            <a:ext cx="6596608" cy="274320"/>
          </a:xfrm>
        </p:spPr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 err="1"/>
              <a:t>가스텅스텐아크용접</a:t>
            </a:r>
            <a:r>
              <a:rPr lang="en-US" altLang="ko-KR" dirty="0"/>
              <a:t>)_(</a:t>
            </a:r>
            <a:r>
              <a:rPr lang="ko-KR" altLang="en-US" dirty="0" err="1"/>
              <a:t>가스텅스텐아크용접</a:t>
            </a:r>
            <a:r>
              <a:rPr lang="ko-KR" altLang="en-US" dirty="0"/>
              <a:t> 검사 및 보수용접하기</a:t>
            </a:r>
            <a:r>
              <a:rPr lang="en-US" altLang="ko-KR" dirty="0"/>
              <a:t>)_</a:t>
            </a:r>
            <a:r>
              <a:rPr lang="ko-KR" altLang="en-US" dirty="0"/>
              <a:t>학습 </a:t>
            </a:r>
            <a:r>
              <a:rPr lang="en-US" altLang="ko-KR" dirty="0"/>
              <a:t>[1]_</a:t>
            </a:r>
            <a:r>
              <a:rPr lang="ko-KR" altLang="en-US" dirty="0"/>
              <a:t>유형 </a:t>
            </a:r>
            <a:r>
              <a:rPr lang="en-US" altLang="ko-KR" dirty="0"/>
              <a:t>Ⅱ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3B44-7224-4AD4-9439-861CD1E3978C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852936"/>
            <a:ext cx="5711537" cy="1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9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각">
  <a:themeElements>
    <a:clrScheme name="각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각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676</TotalTime>
  <Words>272</Words>
  <Application>Microsoft Office PowerPoint</Application>
  <PresentationFormat>화면 슬라이드 쇼(4:3)</PresentationFormat>
  <Paragraphs>45</Paragraphs>
  <Slides>13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각</vt:lpstr>
      <vt:lpstr>용접 비드의 양호 &amp; 불량</vt:lpstr>
      <vt:lpstr>학습목표</vt:lpstr>
      <vt:lpstr>비드 운봉상태의 양 &amp; 부</vt:lpstr>
      <vt:lpstr>필렛 용접부의 검사</vt:lpstr>
      <vt:lpstr>용접 비드의 양 &amp; 부</vt:lpstr>
      <vt:lpstr>양호한 비드</vt:lpstr>
      <vt:lpstr>가늘고 속도 빠른 비드</vt:lpstr>
      <vt:lpstr>느리고 속도 불량한 비드</vt:lpstr>
      <vt:lpstr>전압이 낮은 비드</vt:lpstr>
      <vt:lpstr>가스가 배출되지 않은 비드</vt:lpstr>
      <vt:lpstr>전압이 높은 비드</vt:lpstr>
      <vt:lpstr>전류 과대한 비드</vt:lpstr>
      <vt:lpstr>전류 과소한 비드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KRIVET</dc:creator>
  <cp:lastModifiedBy>LGE1</cp:lastModifiedBy>
  <cp:revision>74</cp:revision>
  <dcterms:created xsi:type="dcterms:W3CDTF">2018-05-10T00:35:19Z</dcterms:created>
  <dcterms:modified xsi:type="dcterms:W3CDTF">2018-08-21T05:58:36Z</dcterms:modified>
</cp:coreProperties>
</file>